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  <a:srgbClr val="7CAD7A"/>
    <a:srgbClr val="676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570"/>
    <p:restoredTop sz="94665"/>
  </p:normalViewPr>
  <p:slideViewPr>
    <p:cSldViewPr>
      <p:cViewPr varScale="1">
        <p:scale>
          <a:sx n="102" d="100"/>
          <a:sy n="102" d="100"/>
        </p:scale>
        <p:origin x="184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CF90311-135D-8049-9EC1-4A945155F530}" type="datetimeFigureOut">
              <a:rPr lang="en-US"/>
              <a:pPr>
                <a:defRPr/>
              </a:pPr>
              <a:t>11/20/17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B2F4A12-B117-E34D-9C55-7836A02D8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0D031D-9444-DF4F-B6F6-44D36FDAA1AD}" type="datetimeFigureOut">
              <a:rPr lang="en-US" altLang="x-none"/>
              <a:pPr>
                <a:defRPr/>
              </a:pPr>
              <a:t>11/20/17</a:t>
            </a:fld>
            <a:endParaRPr lang="en-US" alt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3687EB-5281-0644-99AD-B1302BE88303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D872F-950C-7947-8CDF-61DC5D8AC4F2}" type="datetimeFigureOut">
              <a:rPr lang="en-US" altLang="x-none"/>
              <a:pPr>
                <a:defRPr/>
              </a:pPr>
              <a:t>11/20/17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A893B-254D-B040-9FD8-7ECEB26B4AB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0638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C1679-8DC9-DF45-BA93-35B1AB9F8DBB}" type="datetimeFigureOut">
              <a:rPr lang="en-US" altLang="x-none"/>
              <a:pPr>
                <a:defRPr/>
              </a:pPr>
              <a:t>11/20/17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3064E-95DE-0749-8C81-F7E1A90DED83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869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CF381-22BC-DE47-9B04-1C16A526CD9A}" type="datetimeFigureOut">
              <a:rPr lang="en-US" altLang="x-none"/>
              <a:pPr>
                <a:defRPr/>
              </a:pPr>
              <a:t>11/20/17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F12A7-67FF-1941-B4DA-E114B27B4F5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8878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4764C-C4D7-9A4A-AD41-39FF1D43235A}" type="datetimeFigureOut">
              <a:rPr lang="en-US" altLang="x-none"/>
              <a:pPr>
                <a:defRPr/>
              </a:pPr>
              <a:t>11/20/17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C629F-0D36-4040-AFDC-DD6BF498CE2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92406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5CA95-DC52-3242-81DB-A2B10BADBE83}" type="datetimeFigureOut">
              <a:rPr lang="en-US" altLang="x-none"/>
              <a:pPr>
                <a:defRPr/>
              </a:pPr>
              <a:t>11/20/17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CEFC1-4DEB-DC49-98A5-36C7F18A929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1723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3ADBA-A629-6B4A-A53F-239CDA194314}" type="datetimeFigureOut">
              <a:rPr lang="en-US" altLang="x-none"/>
              <a:pPr>
                <a:defRPr/>
              </a:pPr>
              <a:t>11/20/17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C433E-E392-E84A-A9C5-D22EB56E94D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63839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FFAE5-8FB2-2F4D-AE1E-D7DCEE940428}" type="datetimeFigureOut">
              <a:rPr lang="en-US" altLang="x-none"/>
              <a:pPr>
                <a:defRPr/>
              </a:pPr>
              <a:t>11/20/17</a:t>
            </a:fld>
            <a:endParaRPr lang="en-US" alt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460EC-5119-0F47-A9AF-10690722DF4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5826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F2513-3AA3-2342-A890-77CD3330043F}" type="datetimeFigureOut">
              <a:rPr lang="en-US" altLang="x-none"/>
              <a:pPr>
                <a:defRPr/>
              </a:pPr>
              <a:t>11/20/17</a:t>
            </a:fld>
            <a:endParaRPr lang="en-US" alt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5D5A6-E5A2-E748-B87A-07162EAEC23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82355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289FE-05A2-5A4D-9306-CC348FB1E917}" type="datetimeFigureOut">
              <a:rPr lang="en-US" altLang="x-none"/>
              <a:pPr>
                <a:defRPr/>
              </a:pPr>
              <a:t>11/20/17</a:t>
            </a:fld>
            <a:endParaRPr lang="en-US" alt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0F093-F1DE-1545-9836-B2960FA9B36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6534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FB6DE-3F10-2645-A828-06C1CFE9501A}" type="datetimeFigureOut">
              <a:rPr lang="en-US" altLang="x-none"/>
              <a:pPr>
                <a:defRPr/>
              </a:pPr>
              <a:t>11/20/17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5E1CC-7836-6F43-978A-F452414CBA7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08238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B017C-D97D-9142-B78E-281F594A5D98}" type="datetimeFigureOut">
              <a:rPr lang="en-US" altLang="x-none"/>
              <a:pPr>
                <a:defRPr/>
              </a:pPr>
              <a:t>11/20/17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20207-E0AE-0645-A20E-77F5E7AFBB4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24039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782E7F2-D468-2D43-94F7-D0BCB026CD45}" type="datetimeFigureOut">
              <a:rPr lang="en-US" altLang="x-none"/>
              <a:pPr>
                <a:defRPr/>
              </a:pPr>
              <a:t>11/20/17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82C9C63-93D6-7C4B-B8A5-AF949AFF676F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1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304800"/>
            <a:ext cx="8534400" cy="6324600"/>
          </a:xfrm>
          <a:prstGeom prst="rect">
            <a:avLst/>
          </a:prstGeom>
          <a:solidFill>
            <a:schemeClr val="bg1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chemeClr val="tx1"/>
                </a:solidFill>
                <a:latin typeface="Century Gothic"/>
                <a:cs typeface="Century Gothic"/>
              </a:rPr>
              <a:t>Company Description or Promotional 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5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ＭＳ Ｐゴシック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Smiroldo</dc:creator>
  <cp:lastModifiedBy>Microsoft Office User</cp:lastModifiedBy>
  <cp:revision>17</cp:revision>
  <dcterms:created xsi:type="dcterms:W3CDTF">2013-11-05T18:56:19Z</dcterms:created>
  <dcterms:modified xsi:type="dcterms:W3CDTF">2017-11-20T12:51:29Z</dcterms:modified>
</cp:coreProperties>
</file>